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9"/>
  </p:notesMasterIdLst>
  <p:sldIdLst>
    <p:sldId id="256" r:id="rId2"/>
    <p:sldId id="257" r:id="rId3"/>
    <p:sldId id="258" r:id="rId4"/>
    <p:sldId id="260" r:id="rId5"/>
    <p:sldId id="262" r:id="rId6"/>
    <p:sldId id="259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849"/>
    <a:srgbClr val="FFFFFF"/>
    <a:srgbClr val="269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151" autoAdjust="0"/>
  </p:normalViewPr>
  <p:slideViewPr>
    <p:cSldViewPr snapToGrid="0">
      <p:cViewPr varScale="1">
        <p:scale>
          <a:sx n="68" d="100"/>
          <a:sy n="68" d="100"/>
        </p:scale>
        <p:origin x="123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Klint" userId="077c81c9da9264d9" providerId="LiveId" clId="{1E28BA0B-4C1B-4873-BCEE-DCA1927FE3A0}"/>
    <pc:docChg chg="custSel modSld">
      <pc:chgData name="Lars Klint" userId="077c81c9da9264d9" providerId="LiveId" clId="{1E28BA0B-4C1B-4873-BCEE-DCA1927FE3A0}" dt="2019-06-18T04:51:13.196" v="19"/>
      <pc:docMkLst>
        <pc:docMk/>
      </pc:docMkLst>
      <pc:sldChg chg="addSp delSp modSp">
        <pc:chgData name="Lars Klint" userId="077c81c9da9264d9" providerId="LiveId" clId="{1E28BA0B-4C1B-4873-BCEE-DCA1927FE3A0}" dt="2019-06-15T06:57:47.035" v="5" actId="478"/>
        <pc:sldMkLst>
          <pc:docMk/>
          <pc:sldMk cId="2153694771" sldId="259"/>
        </pc:sldMkLst>
        <pc:spChg chg="add del">
          <ac:chgData name="Lars Klint" userId="077c81c9da9264d9" providerId="LiveId" clId="{1E28BA0B-4C1B-4873-BCEE-DCA1927FE3A0}" dt="2019-06-15T06:57:47.035" v="5" actId="478"/>
          <ac:spMkLst>
            <pc:docMk/>
            <pc:sldMk cId="2153694771" sldId="259"/>
            <ac:spMk id="3" creationId="{724DC83B-1D28-4812-8CEE-558382AA05B2}"/>
          </ac:spMkLst>
        </pc:spChg>
        <pc:picChg chg="add mod">
          <ac:chgData name="Lars Klint" userId="077c81c9da9264d9" providerId="LiveId" clId="{1E28BA0B-4C1B-4873-BCEE-DCA1927FE3A0}" dt="2019-06-15T06:56:53.919" v="3" actId="1076"/>
          <ac:picMkLst>
            <pc:docMk/>
            <pc:sldMk cId="2153694771" sldId="259"/>
            <ac:picMk id="1026" creationId="{D802E6BF-076A-49ED-8B49-31329A8BCBE9}"/>
          </ac:picMkLst>
        </pc:picChg>
      </pc:sldChg>
      <pc:sldChg chg="addSp modSp modAnim">
        <pc:chgData name="Lars Klint" userId="077c81c9da9264d9" providerId="LiveId" clId="{1E28BA0B-4C1B-4873-BCEE-DCA1927FE3A0}" dt="2019-06-18T04:51:13.196" v="19"/>
        <pc:sldMkLst>
          <pc:docMk/>
          <pc:sldMk cId="878853563" sldId="262"/>
        </pc:sldMkLst>
        <pc:spChg chg="add mod">
          <ac:chgData name="Lars Klint" userId="077c81c9da9264d9" providerId="LiveId" clId="{1E28BA0B-4C1B-4873-BCEE-DCA1927FE3A0}" dt="2019-06-18T04:50:27.888" v="17" actId="1076"/>
          <ac:spMkLst>
            <pc:docMk/>
            <pc:sldMk cId="878853563" sldId="262"/>
            <ac:spMk id="22" creationId="{6F33A352-7409-49E6-86E0-32832EDE762B}"/>
          </ac:spMkLst>
        </pc:spChg>
      </pc:sldChg>
    </pc:docChg>
  </pc:docChgLst>
  <pc:docChgLst>
    <pc:chgData name="Lars Klint" userId="077c81c9da9264d9" providerId="LiveId" clId="{E66EC201-24C5-457A-9BDE-74E8F5E77030}"/>
    <pc:docChg chg="undo custSel addSld delSld modSld sldOrd">
      <pc:chgData name="Lars Klint" userId="077c81c9da9264d9" providerId="LiveId" clId="{E66EC201-24C5-457A-9BDE-74E8F5E77030}" dt="2019-06-10T22:02:19.160" v="361" actId="20577"/>
      <pc:docMkLst>
        <pc:docMk/>
      </pc:docMkLst>
      <pc:sldChg chg="modSp">
        <pc:chgData name="Lars Klint" userId="077c81c9da9264d9" providerId="LiveId" clId="{E66EC201-24C5-457A-9BDE-74E8F5E77030}" dt="2019-06-10T09:41:36.556" v="49" actId="207"/>
        <pc:sldMkLst>
          <pc:docMk/>
          <pc:sldMk cId="3884525149" sldId="256"/>
        </pc:sldMkLst>
        <pc:spChg chg="mod">
          <ac:chgData name="Lars Klint" userId="077c81c9da9264d9" providerId="LiveId" clId="{E66EC201-24C5-457A-9BDE-74E8F5E77030}" dt="2019-06-10T09:41:36.556" v="49" actId="207"/>
          <ac:spMkLst>
            <pc:docMk/>
            <pc:sldMk cId="3884525149" sldId="256"/>
            <ac:spMk id="4" creationId="{65A3B357-ABA9-40BC-B5AF-640526D957C7}"/>
          </ac:spMkLst>
        </pc:spChg>
        <pc:spChg chg="mod">
          <ac:chgData name="Lars Klint" userId="077c81c9da9264d9" providerId="LiveId" clId="{E66EC201-24C5-457A-9BDE-74E8F5E77030}" dt="2019-06-10T08:46:09.392" v="47" actId="20577"/>
          <ac:spMkLst>
            <pc:docMk/>
            <pc:sldMk cId="3884525149" sldId="256"/>
            <ac:spMk id="5" creationId="{715F6CA1-E548-4ED3-BCB5-969BFB229FAB}"/>
          </ac:spMkLst>
        </pc:spChg>
      </pc:sldChg>
      <pc:sldChg chg="addSp delSp modSp add modAnim">
        <pc:chgData name="Lars Klint" userId="077c81c9da9264d9" providerId="LiveId" clId="{E66EC201-24C5-457A-9BDE-74E8F5E77030}" dt="2019-06-10T10:14:56.035" v="133"/>
        <pc:sldMkLst>
          <pc:docMk/>
          <pc:sldMk cId="2596290399" sldId="257"/>
        </pc:sldMkLst>
        <pc:spChg chg="mod">
          <ac:chgData name="Lars Klint" userId="077c81c9da9264d9" providerId="LiveId" clId="{E66EC201-24C5-457A-9BDE-74E8F5E77030}" dt="2019-06-10T10:11:40.957" v="125" actId="1076"/>
          <ac:spMkLst>
            <pc:docMk/>
            <pc:sldMk cId="2596290399" sldId="257"/>
            <ac:spMk id="2" creationId="{F2A1B5D4-DF86-40E3-8783-08BBC7289EB5}"/>
          </ac:spMkLst>
        </pc:spChg>
        <pc:spChg chg="del mod">
          <ac:chgData name="Lars Klint" userId="077c81c9da9264d9" providerId="LiveId" clId="{E66EC201-24C5-457A-9BDE-74E8F5E77030}" dt="2019-06-10T10:10:27.322" v="73" actId="478"/>
          <ac:spMkLst>
            <pc:docMk/>
            <pc:sldMk cId="2596290399" sldId="257"/>
            <ac:spMk id="3" creationId="{DE1B68D8-587C-454F-9E05-D292D8FF4C92}"/>
          </ac:spMkLst>
        </pc:spChg>
        <pc:spChg chg="add del mod">
          <ac:chgData name="Lars Klint" userId="077c81c9da9264d9" providerId="LiveId" clId="{E66EC201-24C5-457A-9BDE-74E8F5E77030}" dt="2019-06-10T10:10:32.025" v="74"/>
          <ac:spMkLst>
            <pc:docMk/>
            <pc:sldMk cId="2596290399" sldId="257"/>
            <ac:spMk id="5" creationId="{4316AA24-EE39-4088-9822-858DE63DAEE7}"/>
          </ac:spMkLst>
        </pc:spChg>
        <pc:spChg chg="add mod">
          <ac:chgData name="Lars Klint" userId="077c81c9da9264d9" providerId="LiveId" clId="{E66EC201-24C5-457A-9BDE-74E8F5E77030}" dt="2019-06-10T10:14:22.900" v="129" actId="207"/>
          <ac:spMkLst>
            <pc:docMk/>
            <pc:sldMk cId="2596290399" sldId="257"/>
            <ac:spMk id="6" creationId="{87CEE640-F2F3-4CC1-8434-4A8E7ADC4E31}"/>
          </ac:spMkLst>
        </pc:spChg>
        <pc:spChg chg="add mod">
          <ac:chgData name="Lars Klint" userId="077c81c9da9264d9" providerId="LiveId" clId="{E66EC201-24C5-457A-9BDE-74E8F5E77030}" dt="2019-06-10T10:14:10.966" v="128" actId="207"/>
          <ac:spMkLst>
            <pc:docMk/>
            <pc:sldMk cId="2596290399" sldId="257"/>
            <ac:spMk id="7" creationId="{5036940E-DF50-43CF-8C3B-2068EEE28D4A}"/>
          </ac:spMkLst>
        </pc:spChg>
        <pc:spChg chg="add mod">
          <ac:chgData name="Lars Klint" userId="077c81c9da9264d9" providerId="LiveId" clId="{E66EC201-24C5-457A-9BDE-74E8F5E77030}" dt="2019-06-10T10:14:33.751" v="130" actId="207"/>
          <ac:spMkLst>
            <pc:docMk/>
            <pc:sldMk cId="2596290399" sldId="257"/>
            <ac:spMk id="8" creationId="{FC31E847-F738-4747-8496-28ACBC9388E5}"/>
          </ac:spMkLst>
        </pc:spChg>
        <pc:spChg chg="add mod">
          <ac:chgData name="Lars Klint" userId="077c81c9da9264d9" providerId="LiveId" clId="{E66EC201-24C5-457A-9BDE-74E8F5E77030}" dt="2019-06-10T10:14:38.290" v="131" actId="207"/>
          <ac:spMkLst>
            <pc:docMk/>
            <pc:sldMk cId="2596290399" sldId="257"/>
            <ac:spMk id="9" creationId="{31F8B307-5884-4419-99D0-9028E317F61E}"/>
          </ac:spMkLst>
        </pc:spChg>
      </pc:sldChg>
      <pc:sldChg chg="addSp modSp add modAnim modNotesTx">
        <pc:chgData name="Lars Klint" userId="077c81c9da9264d9" providerId="LiveId" clId="{E66EC201-24C5-457A-9BDE-74E8F5E77030}" dt="2019-06-10T10:25:16.397" v="264" actId="20577"/>
        <pc:sldMkLst>
          <pc:docMk/>
          <pc:sldMk cId="2253766048" sldId="258"/>
        </pc:sldMkLst>
        <pc:spChg chg="mod">
          <ac:chgData name="Lars Klint" userId="077c81c9da9264d9" providerId="LiveId" clId="{E66EC201-24C5-457A-9BDE-74E8F5E77030}" dt="2019-06-10T10:17:10.706" v="143" actId="20577"/>
          <ac:spMkLst>
            <pc:docMk/>
            <pc:sldMk cId="2253766048" sldId="258"/>
            <ac:spMk id="2" creationId="{7254BEEC-94AF-44FC-9710-87AFDB278369}"/>
          </ac:spMkLst>
        </pc:spChg>
        <pc:picChg chg="add mod">
          <ac:chgData name="Lars Klint" userId="077c81c9da9264d9" providerId="LiveId" clId="{E66EC201-24C5-457A-9BDE-74E8F5E77030}" dt="2019-06-10T10:24:48.336" v="152" actId="1076"/>
          <ac:picMkLst>
            <pc:docMk/>
            <pc:sldMk cId="2253766048" sldId="258"/>
            <ac:picMk id="1026" creationId="{22A40D15-C7CC-498F-93AB-3F6165AEA506}"/>
          </ac:picMkLst>
        </pc:picChg>
        <pc:picChg chg="add mod">
          <ac:chgData name="Lars Klint" userId="077c81c9da9264d9" providerId="LiveId" clId="{E66EC201-24C5-457A-9BDE-74E8F5E77030}" dt="2019-06-10T10:24:48.336" v="152" actId="1076"/>
          <ac:picMkLst>
            <pc:docMk/>
            <pc:sldMk cId="2253766048" sldId="258"/>
            <ac:picMk id="1028" creationId="{26C8DCAE-118A-4453-9969-880D639E5BE1}"/>
          </ac:picMkLst>
        </pc:picChg>
      </pc:sldChg>
      <pc:sldChg chg="modSp add">
        <pc:chgData name="Lars Klint" userId="077c81c9da9264d9" providerId="LiveId" clId="{E66EC201-24C5-457A-9BDE-74E8F5E77030}" dt="2019-06-10T21:41:37.181" v="275" actId="20577"/>
        <pc:sldMkLst>
          <pc:docMk/>
          <pc:sldMk cId="2153694771" sldId="259"/>
        </pc:sldMkLst>
        <pc:spChg chg="mod">
          <ac:chgData name="Lars Klint" userId="077c81c9da9264d9" providerId="LiveId" clId="{E66EC201-24C5-457A-9BDE-74E8F5E77030}" dt="2019-06-10T21:41:37.181" v="275" actId="20577"/>
          <ac:spMkLst>
            <pc:docMk/>
            <pc:sldMk cId="2153694771" sldId="259"/>
            <ac:spMk id="2" creationId="{619D92D3-5163-4D83-8963-445D39CC0925}"/>
          </ac:spMkLst>
        </pc:spChg>
      </pc:sldChg>
      <pc:sldChg chg="modSp add ord modNotesTx">
        <pc:chgData name="Lars Klint" userId="077c81c9da9264d9" providerId="LiveId" clId="{E66EC201-24C5-457A-9BDE-74E8F5E77030}" dt="2019-06-10T22:02:19.160" v="361" actId="20577"/>
        <pc:sldMkLst>
          <pc:docMk/>
          <pc:sldMk cId="486511783" sldId="260"/>
        </pc:sldMkLst>
        <pc:spChg chg="mod">
          <ac:chgData name="Lars Klint" userId="077c81c9da9264d9" providerId="LiveId" clId="{E66EC201-24C5-457A-9BDE-74E8F5E77030}" dt="2019-06-10T21:59:53.012" v="309" actId="20577"/>
          <ac:spMkLst>
            <pc:docMk/>
            <pc:sldMk cId="486511783" sldId="260"/>
            <ac:spMk id="2" creationId="{1FB8EDBA-0D43-4C45-B9C6-4B35D8340089}"/>
          </ac:spMkLst>
        </pc:spChg>
      </pc:sldChg>
    </pc:docChg>
  </pc:docChgLst>
  <pc:docChgLst>
    <pc:chgData name="Lars Klint" userId="077c81c9da9264d9" providerId="LiveId" clId="{460AFB2E-E04D-4F44-80D4-42C290059831}"/>
    <pc:docChg chg="undo custSel addSld modSld">
      <pc:chgData name="Lars Klint" userId="077c81c9da9264d9" providerId="LiveId" clId="{460AFB2E-E04D-4F44-80D4-42C290059831}" dt="2019-06-12T00:03:45.019" v="515" actId="20577"/>
      <pc:docMkLst>
        <pc:docMk/>
      </pc:docMkLst>
      <pc:sldChg chg="modNotesTx">
        <pc:chgData name="Lars Klint" userId="077c81c9da9264d9" providerId="LiveId" clId="{460AFB2E-E04D-4F44-80D4-42C290059831}" dt="2019-06-11T09:21:57.810" v="75" actId="20577"/>
        <pc:sldMkLst>
          <pc:docMk/>
          <pc:sldMk cId="3884525149" sldId="256"/>
        </pc:sldMkLst>
      </pc:sldChg>
      <pc:sldChg chg="addSp modSp modAnim modNotesTx">
        <pc:chgData name="Lars Klint" userId="077c81c9da9264d9" providerId="LiveId" clId="{460AFB2E-E04D-4F44-80D4-42C290059831}" dt="2019-06-11T10:00:14.521" v="327"/>
        <pc:sldMkLst>
          <pc:docMk/>
          <pc:sldMk cId="486511783" sldId="260"/>
        </pc:sldMkLst>
        <pc:spChg chg="mod">
          <ac:chgData name="Lars Klint" userId="077c81c9da9264d9" providerId="LiveId" clId="{460AFB2E-E04D-4F44-80D4-42C290059831}" dt="2019-06-11T09:58:36.262" v="314" actId="1076"/>
          <ac:spMkLst>
            <pc:docMk/>
            <pc:sldMk cId="486511783" sldId="260"/>
            <ac:spMk id="2" creationId="{1FB8EDBA-0D43-4C45-B9C6-4B35D8340089}"/>
          </ac:spMkLst>
        </pc:spChg>
        <pc:spChg chg="add mod">
          <ac:chgData name="Lars Klint" userId="077c81c9da9264d9" providerId="LiveId" clId="{460AFB2E-E04D-4F44-80D4-42C290059831}" dt="2019-06-11T09:45:33.244" v="126" actId="20577"/>
          <ac:spMkLst>
            <pc:docMk/>
            <pc:sldMk cId="486511783" sldId="260"/>
            <ac:spMk id="3" creationId="{882F6BA0-C537-417A-B72F-3E31584C9BFC}"/>
          </ac:spMkLst>
        </pc:spChg>
        <pc:spChg chg="add mod">
          <ac:chgData name="Lars Klint" userId="077c81c9da9264d9" providerId="LiveId" clId="{460AFB2E-E04D-4F44-80D4-42C290059831}" dt="2019-06-11T09:58:46.826" v="315" actId="1076"/>
          <ac:spMkLst>
            <pc:docMk/>
            <pc:sldMk cId="486511783" sldId="260"/>
            <ac:spMk id="4" creationId="{03FFB9B0-3AD8-4173-A5B2-02BC882C5364}"/>
          </ac:spMkLst>
        </pc:spChg>
        <pc:spChg chg="add mod">
          <ac:chgData name="Lars Klint" userId="077c81c9da9264d9" providerId="LiveId" clId="{460AFB2E-E04D-4F44-80D4-42C290059831}" dt="2019-06-11T09:58:46.826" v="315" actId="1076"/>
          <ac:spMkLst>
            <pc:docMk/>
            <pc:sldMk cId="486511783" sldId="260"/>
            <ac:spMk id="13" creationId="{9470A26B-1474-42F2-8377-E89E74D42EC4}"/>
          </ac:spMkLst>
        </pc:spChg>
        <pc:spChg chg="add mod">
          <ac:chgData name="Lars Klint" userId="077c81c9da9264d9" providerId="LiveId" clId="{460AFB2E-E04D-4F44-80D4-42C290059831}" dt="2019-06-11T09:58:46.826" v="315" actId="1076"/>
          <ac:spMkLst>
            <pc:docMk/>
            <pc:sldMk cId="486511783" sldId="260"/>
            <ac:spMk id="14" creationId="{4419779C-D7E5-4EC3-9736-62830358982C}"/>
          </ac:spMkLst>
        </pc:spChg>
        <pc:spChg chg="add mod">
          <ac:chgData name="Lars Klint" userId="077c81c9da9264d9" providerId="LiveId" clId="{460AFB2E-E04D-4F44-80D4-42C290059831}" dt="2019-06-11T09:58:46.826" v="315" actId="1076"/>
          <ac:spMkLst>
            <pc:docMk/>
            <pc:sldMk cId="486511783" sldId="260"/>
            <ac:spMk id="15" creationId="{C49BF95C-86F8-4E0D-875B-71AF84C24335}"/>
          </ac:spMkLst>
        </pc:spChg>
        <pc:spChg chg="add mod">
          <ac:chgData name="Lars Klint" userId="077c81c9da9264d9" providerId="LiveId" clId="{460AFB2E-E04D-4F44-80D4-42C290059831}" dt="2019-06-11T09:58:46.826" v="315" actId="1076"/>
          <ac:spMkLst>
            <pc:docMk/>
            <pc:sldMk cId="486511783" sldId="260"/>
            <ac:spMk id="16" creationId="{27700F45-EC62-4498-811F-E2665F3763FC}"/>
          </ac:spMkLst>
        </pc:spChg>
        <pc:spChg chg="add mod">
          <ac:chgData name="Lars Klint" userId="077c81c9da9264d9" providerId="LiveId" clId="{460AFB2E-E04D-4F44-80D4-42C290059831}" dt="2019-06-11T09:58:46.826" v="315" actId="1076"/>
          <ac:spMkLst>
            <pc:docMk/>
            <pc:sldMk cId="486511783" sldId="260"/>
            <ac:spMk id="17" creationId="{CCFD4A8F-538D-4345-B350-50A8D6143D12}"/>
          </ac:spMkLst>
        </pc:spChg>
        <pc:spChg chg="add mod">
          <ac:chgData name="Lars Klint" userId="077c81c9da9264d9" providerId="LiveId" clId="{460AFB2E-E04D-4F44-80D4-42C290059831}" dt="2019-06-11T09:58:46.826" v="315" actId="1076"/>
          <ac:spMkLst>
            <pc:docMk/>
            <pc:sldMk cId="486511783" sldId="260"/>
            <ac:spMk id="18" creationId="{FCC70A1B-6E03-479B-A4DA-7720E015A9FA}"/>
          </ac:spMkLst>
        </pc:spChg>
        <pc:spChg chg="add mod">
          <ac:chgData name="Lars Klint" userId="077c81c9da9264d9" providerId="LiveId" clId="{460AFB2E-E04D-4F44-80D4-42C290059831}" dt="2019-06-11T09:58:46.826" v="315" actId="1076"/>
          <ac:spMkLst>
            <pc:docMk/>
            <pc:sldMk cId="486511783" sldId="260"/>
            <ac:spMk id="19" creationId="{CE32B025-7FF5-4E87-ADE7-A38FC367479C}"/>
          </ac:spMkLst>
        </pc:spChg>
        <pc:picChg chg="add mod">
          <ac:chgData name="Lars Klint" userId="077c81c9da9264d9" providerId="LiveId" clId="{460AFB2E-E04D-4F44-80D4-42C290059831}" dt="2019-06-11T09:58:46.826" v="315" actId="1076"/>
          <ac:picMkLst>
            <pc:docMk/>
            <pc:sldMk cId="486511783" sldId="260"/>
            <ac:picMk id="2050" creationId="{F8893E14-4865-43EB-94D8-27B85AD974A8}"/>
          </ac:picMkLst>
        </pc:picChg>
        <pc:picChg chg="add mod">
          <ac:chgData name="Lars Klint" userId="077c81c9da9264d9" providerId="LiveId" clId="{460AFB2E-E04D-4F44-80D4-42C290059831}" dt="2019-06-11T09:58:46.826" v="315" actId="1076"/>
          <ac:picMkLst>
            <pc:docMk/>
            <pc:sldMk cId="486511783" sldId="260"/>
            <ac:picMk id="2052" creationId="{C9823F0B-A775-4D40-96C0-5508D753E13A}"/>
          </ac:picMkLst>
        </pc:picChg>
        <pc:picChg chg="add mod">
          <ac:chgData name="Lars Klint" userId="077c81c9da9264d9" providerId="LiveId" clId="{460AFB2E-E04D-4F44-80D4-42C290059831}" dt="2019-06-11T09:58:46.826" v="315" actId="1076"/>
          <ac:picMkLst>
            <pc:docMk/>
            <pc:sldMk cId="486511783" sldId="260"/>
            <ac:picMk id="2054" creationId="{AEB776AF-03B0-4534-8D10-BA2369B0F723}"/>
          </ac:picMkLst>
        </pc:picChg>
        <pc:picChg chg="add mod">
          <ac:chgData name="Lars Klint" userId="077c81c9da9264d9" providerId="LiveId" clId="{460AFB2E-E04D-4F44-80D4-42C290059831}" dt="2019-06-11T09:58:46.826" v="315" actId="1076"/>
          <ac:picMkLst>
            <pc:docMk/>
            <pc:sldMk cId="486511783" sldId="260"/>
            <ac:picMk id="2056" creationId="{317C42E1-089E-4F98-8F0B-4E1B9C0CB8A1}"/>
          </ac:picMkLst>
        </pc:picChg>
        <pc:picChg chg="add mod">
          <ac:chgData name="Lars Klint" userId="077c81c9da9264d9" providerId="LiveId" clId="{460AFB2E-E04D-4F44-80D4-42C290059831}" dt="2019-06-11T09:58:46.826" v="315" actId="1076"/>
          <ac:picMkLst>
            <pc:docMk/>
            <pc:sldMk cId="486511783" sldId="260"/>
            <ac:picMk id="2058" creationId="{AA2EDECC-8415-494A-80D3-CEF21A793B63}"/>
          </ac:picMkLst>
        </pc:picChg>
        <pc:picChg chg="add mod">
          <ac:chgData name="Lars Klint" userId="077c81c9da9264d9" providerId="LiveId" clId="{460AFB2E-E04D-4F44-80D4-42C290059831}" dt="2019-06-11T09:58:46.826" v="315" actId="1076"/>
          <ac:picMkLst>
            <pc:docMk/>
            <pc:sldMk cId="486511783" sldId="260"/>
            <ac:picMk id="2060" creationId="{FBA2EA4E-E311-4746-8339-168162ECAA91}"/>
          </ac:picMkLst>
        </pc:picChg>
        <pc:picChg chg="add mod">
          <ac:chgData name="Lars Klint" userId="077c81c9da9264d9" providerId="LiveId" clId="{460AFB2E-E04D-4F44-80D4-42C290059831}" dt="2019-06-11T09:58:46.826" v="315" actId="1076"/>
          <ac:picMkLst>
            <pc:docMk/>
            <pc:sldMk cId="486511783" sldId="260"/>
            <ac:picMk id="2062" creationId="{B797CA5D-3051-463C-A35C-C006C08B8407}"/>
          </ac:picMkLst>
        </pc:picChg>
        <pc:picChg chg="add mod">
          <ac:chgData name="Lars Klint" userId="077c81c9da9264d9" providerId="LiveId" clId="{460AFB2E-E04D-4F44-80D4-42C290059831}" dt="2019-06-11T09:58:46.826" v="315" actId="1076"/>
          <ac:picMkLst>
            <pc:docMk/>
            <pc:sldMk cId="486511783" sldId="260"/>
            <ac:picMk id="2064" creationId="{DD2BBE8F-E236-4B42-B8CA-387970211ADC}"/>
          </ac:picMkLst>
        </pc:picChg>
      </pc:sldChg>
      <pc:sldChg chg="addSp delSp modSp add">
        <pc:chgData name="Lars Klint" userId="077c81c9da9264d9" providerId="LiveId" clId="{460AFB2E-E04D-4F44-80D4-42C290059831}" dt="2019-06-11T09:32:48.798" v="97" actId="1076"/>
        <pc:sldMkLst>
          <pc:docMk/>
          <pc:sldMk cId="1907568739" sldId="261"/>
        </pc:sldMkLst>
        <pc:spChg chg="del">
          <ac:chgData name="Lars Klint" userId="077c81c9da9264d9" providerId="LiveId" clId="{460AFB2E-E04D-4F44-80D4-42C290059831}" dt="2019-06-11T09:32:35.512" v="83"/>
          <ac:spMkLst>
            <pc:docMk/>
            <pc:sldMk cId="1907568739" sldId="261"/>
            <ac:spMk id="2" creationId="{6AAE4D03-9749-4B0C-9003-5FA7C3AACE4F}"/>
          </ac:spMkLst>
        </pc:spChg>
        <pc:spChg chg="add del">
          <ac:chgData name="Lars Klint" userId="077c81c9da9264d9" providerId="LiveId" clId="{460AFB2E-E04D-4F44-80D4-42C290059831}" dt="2019-06-11T09:32:06.125" v="78" actId="478"/>
          <ac:spMkLst>
            <pc:docMk/>
            <pc:sldMk cId="1907568739" sldId="261"/>
            <ac:spMk id="3" creationId="{72F9512A-ED86-48FE-BAE3-835FF6AB2B97}"/>
          </ac:spMkLst>
        </pc:spChg>
        <pc:spChg chg="add del">
          <ac:chgData name="Lars Klint" userId="077c81c9da9264d9" providerId="LiveId" clId="{460AFB2E-E04D-4F44-80D4-42C290059831}" dt="2019-06-11T09:32:10.040" v="80" actId="478"/>
          <ac:spMkLst>
            <pc:docMk/>
            <pc:sldMk cId="1907568739" sldId="261"/>
            <ac:spMk id="4" creationId="{2A79599B-7950-4E3D-A4E8-A69AB059043D}"/>
          </ac:spMkLst>
        </pc:spChg>
        <pc:picChg chg="add mod">
          <ac:chgData name="Lars Klint" userId="077c81c9da9264d9" providerId="LiveId" clId="{460AFB2E-E04D-4F44-80D4-42C290059831}" dt="2019-06-11T09:32:48.798" v="97" actId="1076"/>
          <ac:picMkLst>
            <pc:docMk/>
            <pc:sldMk cId="1907568739" sldId="261"/>
            <ac:picMk id="1030" creationId="{87F72589-0046-49F8-AECC-664D77FA56AA}"/>
          </ac:picMkLst>
        </pc:picChg>
      </pc:sldChg>
      <pc:sldChg chg="addSp delSp modSp add modNotesTx">
        <pc:chgData name="Lars Klint" userId="077c81c9da9264d9" providerId="LiveId" clId="{460AFB2E-E04D-4F44-80D4-42C290059831}" dt="2019-06-12T00:03:45.019" v="515" actId="20577"/>
        <pc:sldMkLst>
          <pc:docMk/>
          <pc:sldMk cId="878853563" sldId="262"/>
        </pc:sldMkLst>
        <pc:spChg chg="mod">
          <ac:chgData name="Lars Klint" userId="077c81c9da9264d9" providerId="LiveId" clId="{460AFB2E-E04D-4F44-80D4-42C290059831}" dt="2019-06-11T10:03:31.920" v="342" actId="20577"/>
          <ac:spMkLst>
            <pc:docMk/>
            <pc:sldMk cId="878853563" sldId="262"/>
            <ac:spMk id="2" creationId="{E2EBCCB7-6A78-400A-88A5-2F3BFCD45FE9}"/>
          </ac:spMkLst>
        </pc:spChg>
        <pc:spChg chg="add del">
          <ac:chgData name="Lars Klint" userId="077c81c9da9264d9" providerId="LiveId" clId="{460AFB2E-E04D-4F44-80D4-42C290059831}" dt="2019-06-11T10:10:52.882" v="344" actId="478"/>
          <ac:spMkLst>
            <pc:docMk/>
            <pc:sldMk cId="878853563" sldId="262"/>
            <ac:spMk id="3" creationId="{EA0CE839-77FA-477C-B3E0-18A19B563968}"/>
          </ac:spMkLst>
        </pc:spChg>
        <pc:spChg chg="add del">
          <ac:chgData name="Lars Klint" userId="077c81c9da9264d9" providerId="LiveId" clId="{460AFB2E-E04D-4F44-80D4-42C290059831}" dt="2019-06-11T23:43:22.422" v="464" actId="478"/>
          <ac:spMkLst>
            <pc:docMk/>
            <pc:sldMk cId="878853563" sldId="262"/>
            <ac:spMk id="3" creationId="{F69A6F9E-8895-4E5C-9827-0F7BD7F7BDCA}"/>
          </ac:spMkLst>
        </pc:spChg>
        <pc:spChg chg="add mod ord">
          <ac:chgData name="Lars Klint" userId="077c81c9da9264d9" providerId="LiveId" clId="{460AFB2E-E04D-4F44-80D4-42C290059831}" dt="2019-06-11T10:13:35.434" v="400" actId="14100"/>
          <ac:spMkLst>
            <pc:docMk/>
            <pc:sldMk cId="878853563" sldId="262"/>
            <ac:spMk id="4" creationId="{C4941085-7985-42CC-994D-07BA9DF328B6}"/>
          </ac:spMkLst>
        </pc:spChg>
        <pc:spChg chg="add mod">
          <ac:chgData name="Lars Klint" userId="077c81c9da9264d9" providerId="LiveId" clId="{460AFB2E-E04D-4F44-80D4-42C290059831}" dt="2019-06-11T10:13:41.700" v="401" actId="1076"/>
          <ac:spMkLst>
            <pc:docMk/>
            <pc:sldMk cId="878853563" sldId="262"/>
            <ac:spMk id="5" creationId="{A022DB3C-3495-42FC-90DB-A3F5D11B3E64}"/>
          </ac:spMkLst>
        </pc:spChg>
        <pc:spChg chg="add del">
          <ac:chgData name="Lars Klint" userId="077c81c9da9264d9" providerId="LiveId" clId="{460AFB2E-E04D-4F44-80D4-42C290059831}" dt="2019-06-11T23:44:49.775" v="466" actId="478"/>
          <ac:spMkLst>
            <pc:docMk/>
            <pc:sldMk cId="878853563" sldId="262"/>
            <ac:spMk id="6" creationId="{CE78822E-D9FD-479D-897F-B2D0D88BB380}"/>
          </ac:spMkLst>
        </pc:spChg>
        <pc:spChg chg="add del mod">
          <ac:chgData name="Lars Klint" userId="077c81c9da9264d9" providerId="LiveId" clId="{460AFB2E-E04D-4F44-80D4-42C290059831}" dt="2019-06-11T23:45:04.612" v="469"/>
          <ac:spMkLst>
            <pc:docMk/>
            <pc:sldMk cId="878853563" sldId="262"/>
            <ac:spMk id="7" creationId="{B280FF12-1CB1-4D39-8053-EED6BD06BD1F}"/>
          </ac:spMkLst>
        </pc:spChg>
        <pc:spChg chg="add del">
          <ac:chgData name="Lars Klint" userId="077c81c9da9264d9" providerId="LiveId" clId="{460AFB2E-E04D-4F44-80D4-42C290059831}" dt="2019-06-11T23:45:23.363" v="471" actId="478"/>
          <ac:spMkLst>
            <pc:docMk/>
            <pc:sldMk cId="878853563" sldId="262"/>
            <ac:spMk id="8" creationId="{C94757FF-A900-4869-9E55-919D80A2738C}"/>
          </ac:spMkLst>
        </pc:spChg>
        <pc:spChg chg="add del">
          <ac:chgData name="Lars Klint" userId="077c81c9da9264d9" providerId="LiveId" clId="{460AFB2E-E04D-4F44-80D4-42C290059831}" dt="2019-06-11T23:57:28.304" v="473" actId="478"/>
          <ac:spMkLst>
            <pc:docMk/>
            <pc:sldMk cId="878853563" sldId="262"/>
            <ac:spMk id="9" creationId="{CAE2A5BE-706B-4881-9BA3-E02287AA3A15}"/>
          </ac:spMkLst>
        </pc:spChg>
        <pc:spChg chg="add mod">
          <ac:chgData name="Lars Klint" userId="077c81c9da9264d9" providerId="LiveId" clId="{460AFB2E-E04D-4F44-80D4-42C290059831}" dt="2019-06-11T10:14:14.005" v="419" actId="20577"/>
          <ac:spMkLst>
            <pc:docMk/>
            <pc:sldMk cId="878853563" sldId="262"/>
            <ac:spMk id="12" creationId="{144897BA-0235-4E07-87AE-6412FD389546}"/>
          </ac:spMkLst>
        </pc:spChg>
        <pc:spChg chg="add mod">
          <ac:chgData name="Lars Klint" userId="077c81c9da9264d9" providerId="LiveId" clId="{460AFB2E-E04D-4F44-80D4-42C290059831}" dt="2019-06-11T10:14:27.068" v="426" actId="20577"/>
          <ac:spMkLst>
            <pc:docMk/>
            <pc:sldMk cId="878853563" sldId="262"/>
            <ac:spMk id="13" creationId="{B108EE98-135D-4272-8A15-F0F3AF0AEDEF}"/>
          </ac:spMkLst>
        </pc:spChg>
        <pc:spChg chg="add mod">
          <ac:chgData name="Lars Klint" userId="077c81c9da9264d9" providerId="LiveId" clId="{460AFB2E-E04D-4F44-80D4-42C290059831}" dt="2019-06-11T10:14:43.138" v="434" actId="20577"/>
          <ac:spMkLst>
            <pc:docMk/>
            <pc:sldMk cId="878853563" sldId="262"/>
            <ac:spMk id="14" creationId="{4577F9A6-EDFE-414E-A400-A8AFC4E9DC8E}"/>
          </ac:spMkLst>
        </pc:spChg>
        <pc:spChg chg="add mod">
          <ac:chgData name="Lars Klint" userId="077c81c9da9264d9" providerId="LiveId" clId="{460AFB2E-E04D-4F44-80D4-42C290059831}" dt="2019-06-11T10:14:58.136" v="445" actId="20577"/>
          <ac:spMkLst>
            <pc:docMk/>
            <pc:sldMk cId="878853563" sldId="262"/>
            <ac:spMk id="15" creationId="{4CB86D44-C8A7-41B1-9E86-EE0061EC6288}"/>
          </ac:spMkLst>
        </pc:spChg>
        <pc:spChg chg="add mod">
          <ac:chgData name="Lars Klint" userId="077c81c9da9264d9" providerId="LiveId" clId="{460AFB2E-E04D-4F44-80D4-42C290059831}" dt="2019-06-11T10:15:12.173" v="452" actId="20577"/>
          <ac:spMkLst>
            <pc:docMk/>
            <pc:sldMk cId="878853563" sldId="262"/>
            <ac:spMk id="16" creationId="{A7B62299-C784-4AA2-AFF8-699A34A10266}"/>
          </ac:spMkLst>
        </pc:spChg>
        <pc:spChg chg="add mod">
          <ac:chgData name="Lars Klint" userId="077c81c9da9264d9" providerId="LiveId" clId="{460AFB2E-E04D-4F44-80D4-42C290059831}" dt="2019-06-12T00:00:54.480" v="499" actId="1076"/>
          <ac:spMkLst>
            <pc:docMk/>
            <pc:sldMk cId="878853563" sldId="262"/>
            <ac:spMk id="17" creationId="{C261C190-36CD-4B7C-96ED-247E810D39C8}"/>
          </ac:spMkLst>
        </pc:spChg>
        <pc:spChg chg="add mod">
          <ac:chgData name="Lars Klint" userId="077c81c9da9264d9" providerId="LiveId" clId="{460AFB2E-E04D-4F44-80D4-42C290059831}" dt="2019-06-12T00:00:57.946" v="500" actId="1076"/>
          <ac:spMkLst>
            <pc:docMk/>
            <pc:sldMk cId="878853563" sldId="262"/>
            <ac:spMk id="28" creationId="{34163B58-9365-44B0-9D19-6B93779C5A9B}"/>
          </ac:spMkLst>
        </pc:spChg>
        <pc:spChg chg="add mod">
          <ac:chgData name="Lars Klint" userId="077c81c9da9264d9" providerId="LiveId" clId="{460AFB2E-E04D-4F44-80D4-42C290059831}" dt="2019-06-12T00:01:14.728" v="512" actId="1076"/>
          <ac:spMkLst>
            <pc:docMk/>
            <pc:sldMk cId="878853563" sldId="262"/>
            <ac:spMk id="29" creationId="{D7C96715-8DFC-48C2-A595-E9EA926F4D47}"/>
          </ac:spMkLst>
        </pc:spChg>
        <pc:picChg chg="add mod">
          <ac:chgData name="Lars Klint" userId="077c81c9da9264d9" providerId="LiveId" clId="{460AFB2E-E04D-4F44-80D4-42C290059831}" dt="2019-06-11T23:59:43.259" v="479" actId="1076"/>
          <ac:picMkLst>
            <pc:docMk/>
            <pc:sldMk cId="878853563" sldId="262"/>
            <ac:picMk id="11" creationId="{473B0D58-BAE9-4F26-875F-F143756EF6F3}"/>
          </ac:picMkLst>
        </pc:picChg>
        <pc:picChg chg="add mod">
          <ac:chgData name="Lars Klint" userId="077c81c9da9264d9" providerId="LiveId" clId="{460AFB2E-E04D-4F44-80D4-42C290059831}" dt="2019-06-11T23:59:43.259" v="479" actId="1076"/>
          <ac:picMkLst>
            <pc:docMk/>
            <pc:sldMk cId="878853563" sldId="262"/>
            <ac:picMk id="19" creationId="{1DA84FFB-52CE-4E10-9B99-EA84F054E0FB}"/>
          </ac:picMkLst>
        </pc:picChg>
        <pc:picChg chg="add mod">
          <ac:chgData name="Lars Klint" userId="077c81c9da9264d9" providerId="LiveId" clId="{460AFB2E-E04D-4F44-80D4-42C290059831}" dt="2019-06-11T23:59:43.259" v="479" actId="1076"/>
          <ac:picMkLst>
            <pc:docMk/>
            <pc:sldMk cId="878853563" sldId="262"/>
            <ac:picMk id="21" creationId="{06D749E4-F184-4E98-88BB-4061B2E8565E}"/>
          </ac:picMkLst>
        </pc:picChg>
        <pc:picChg chg="add mod">
          <ac:chgData name="Lars Klint" userId="077c81c9da9264d9" providerId="LiveId" clId="{460AFB2E-E04D-4F44-80D4-42C290059831}" dt="2019-06-11T10:13:41.700" v="401" actId="1076"/>
          <ac:picMkLst>
            <pc:docMk/>
            <pc:sldMk cId="878853563" sldId="262"/>
            <ac:picMk id="3076" creationId="{101A31BE-D16F-4E31-9949-313E3CD3767A}"/>
          </ac:picMkLst>
        </pc:picChg>
        <pc:picChg chg="add mod">
          <ac:chgData name="Lars Klint" userId="077c81c9da9264d9" providerId="LiveId" clId="{460AFB2E-E04D-4F44-80D4-42C290059831}" dt="2019-06-11T10:13:49.204" v="405" actId="1076"/>
          <ac:picMkLst>
            <pc:docMk/>
            <pc:sldMk cId="878853563" sldId="262"/>
            <ac:picMk id="3078" creationId="{BD02801D-1798-4E2C-91FC-57E278E4184F}"/>
          </ac:picMkLst>
        </pc:picChg>
        <pc:picChg chg="add mod">
          <ac:chgData name="Lars Klint" userId="077c81c9da9264d9" providerId="LiveId" clId="{460AFB2E-E04D-4F44-80D4-42C290059831}" dt="2019-06-11T10:13:47.355" v="404" actId="1076"/>
          <ac:picMkLst>
            <pc:docMk/>
            <pc:sldMk cId="878853563" sldId="262"/>
            <ac:picMk id="3080" creationId="{420194E1-98B5-47E3-8ACC-0619A0BC8C4E}"/>
          </ac:picMkLst>
        </pc:picChg>
        <pc:picChg chg="add mod">
          <ac:chgData name="Lars Klint" userId="077c81c9da9264d9" providerId="LiveId" clId="{460AFB2E-E04D-4F44-80D4-42C290059831}" dt="2019-06-11T10:13:51.363" v="406" actId="1076"/>
          <ac:picMkLst>
            <pc:docMk/>
            <pc:sldMk cId="878853563" sldId="262"/>
            <ac:picMk id="3082" creationId="{01B86E01-9726-4B26-A6CC-4F92CD29BE41}"/>
          </ac:picMkLst>
        </pc:picChg>
        <pc:picChg chg="add mod">
          <ac:chgData name="Lars Klint" userId="077c81c9da9264d9" providerId="LiveId" clId="{460AFB2E-E04D-4F44-80D4-42C290059831}" dt="2019-06-11T10:13:54.005" v="407" actId="1076"/>
          <ac:picMkLst>
            <pc:docMk/>
            <pc:sldMk cId="878853563" sldId="262"/>
            <ac:picMk id="3084" creationId="{2F43F56C-9F9C-4072-BC7B-2B1095531F12}"/>
          </ac:picMkLst>
        </pc:picChg>
        <pc:picChg chg="add mod">
          <ac:chgData name="Lars Klint" userId="077c81c9da9264d9" providerId="LiveId" clId="{460AFB2E-E04D-4F44-80D4-42C290059831}" dt="2019-06-11T10:13:59.141" v="409" actId="1076"/>
          <ac:picMkLst>
            <pc:docMk/>
            <pc:sldMk cId="878853563" sldId="262"/>
            <ac:picMk id="3086" creationId="{580FA4DD-01F7-4816-8A7D-D196C0E8300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4C239-C898-430F-9CC1-3980D4E62E5E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6EFF8-599A-459C-934C-F620364D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nectors/apis-list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logic-apps/logic-apps-create-variables-store-values" TargetMode="External"/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connectors/apis-list#on-premises-connectors" TargetMode="External"/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 the most basic form, it is a trigger that fires when an event happens.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4244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Makes managers happy because it is so fast and simple</a:t>
            </a:r>
          </a:p>
          <a:p>
            <a:r>
              <a:rPr lang="en-US" dirty="0"/>
              <a:t>Make you, the developer, look good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5173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Native triggers to Logic Apps.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Every workflow includes a trigger, which defines the calls that instantiate and start the workflow.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Poll: regularly checks a service endpoint.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Push: Provides a callback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url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the endpoint.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>
                <a:hlinkClick r:id="rId3"/>
              </a:rPr>
              <a:t>https://docs.microsoft.com/en-us/azure/connectors/apis-list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907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Control workflow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 Apps provides built-in actions for structuring and controlling the actions in your logic app's workflow:</a:t>
            </a:r>
          </a:p>
          <a:p>
            <a:endParaRPr lang="en-US" dirty="0"/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Logic Apps provides built-in actions for working with data outputs and their formats: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fontAlgn="t"/>
            <a:r>
              <a:rPr lang="en-US" dirty="0">
                <a:effectLst/>
              </a:rPr>
              <a:t>Perform operations with data:- </a:t>
            </a:r>
            <a:r>
              <a:rPr lang="en-US" b="1" dirty="0">
                <a:effectLst/>
              </a:rPr>
              <a:t>Compose</a:t>
            </a:r>
            <a:r>
              <a:rPr lang="en-US" dirty="0">
                <a:effectLst/>
              </a:rPr>
              <a:t>: Create a single output from multiple inputs with various types.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Create CSV table</a:t>
            </a:r>
            <a:r>
              <a:rPr lang="en-US" dirty="0">
                <a:effectLst/>
              </a:rPr>
              <a:t>: Create a comma-separated-value (CSV) table from an array with JSON objects.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Create HTML table</a:t>
            </a:r>
            <a:r>
              <a:rPr lang="en-US" dirty="0">
                <a:effectLst/>
              </a:rPr>
              <a:t>: Create an HTML table from an array with JSON objects.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Filter array</a:t>
            </a:r>
            <a:r>
              <a:rPr lang="en-US" dirty="0">
                <a:effectLst/>
              </a:rPr>
              <a:t>: Create an array from items in another array that meet your criteria.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Join</a:t>
            </a:r>
            <a:r>
              <a:rPr lang="en-US" dirty="0">
                <a:effectLst/>
              </a:rPr>
              <a:t>: Create a string from all items in an array and separate those items with the specified delimiter.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Parse JSON</a:t>
            </a:r>
            <a:r>
              <a:rPr lang="en-US" dirty="0">
                <a:effectLst/>
              </a:rPr>
              <a:t>: Create user-friendly tokens from properties and their values in JSON content so you can use those properties in your workflow.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Select</a:t>
            </a:r>
            <a:r>
              <a:rPr lang="en-US" dirty="0">
                <a:effectLst/>
              </a:rPr>
              <a:t>: Create an array with JSON objects by transforming items or values in another array and mapping those items to specified properties.</a:t>
            </a:r>
          </a:p>
          <a:p>
            <a:pPr fontAlgn="t"/>
            <a:br>
              <a:rPr lang="en-US" dirty="0">
                <a:effectLst/>
              </a:rPr>
            </a:br>
            <a:r>
              <a:rPr lang="en-US" b="1" dirty="0">
                <a:effectLst/>
              </a:rPr>
              <a:t>Date </a:t>
            </a:r>
            <a:r>
              <a:rPr lang="en-US" b="1" dirty="0" err="1">
                <a:effectLst/>
              </a:rPr>
              <a:t>Time</a:t>
            </a:r>
            <a:r>
              <a:rPr lang="en-US" dirty="0" err="1">
                <a:effectLst/>
              </a:rPr>
              <a:t>Perform</a:t>
            </a:r>
            <a:r>
              <a:rPr lang="en-US" dirty="0">
                <a:effectLst/>
              </a:rPr>
              <a:t> operations with timestamps:- </a:t>
            </a:r>
            <a:r>
              <a:rPr lang="en-US" b="1" dirty="0">
                <a:effectLst/>
              </a:rPr>
              <a:t>Add to time</a:t>
            </a:r>
            <a:r>
              <a:rPr lang="en-US" dirty="0">
                <a:effectLst/>
              </a:rPr>
              <a:t>: Add the specified number of units to a timestamp.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Convert time zone</a:t>
            </a:r>
            <a:r>
              <a:rPr lang="en-US" dirty="0">
                <a:effectLst/>
              </a:rPr>
              <a:t>: Convert a timestamp from the source time zone to the target time zone.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Current time</a:t>
            </a:r>
            <a:r>
              <a:rPr lang="en-US" dirty="0">
                <a:effectLst/>
              </a:rPr>
              <a:t>: Return the current timestamp as a string.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Get future time</a:t>
            </a:r>
            <a:r>
              <a:rPr lang="en-US" dirty="0">
                <a:effectLst/>
              </a:rPr>
              <a:t>: Return the current timestamp plus the specified time units.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Get past time</a:t>
            </a:r>
            <a:r>
              <a:rPr lang="en-US" dirty="0">
                <a:effectLst/>
              </a:rPr>
              <a:t>: Return the current timestamp minus the specified time units.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Subtract from time</a:t>
            </a:r>
            <a:r>
              <a:rPr lang="en-US" dirty="0">
                <a:effectLst/>
              </a:rPr>
              <a:t>: Subtract a number of time units from a timestamp.</a:t>
            </a:r>
          </a:p>
          <a:p>
            <a:pPr fontAlgn="t"/>
            <a:br>
              <a:rPr lang="en-US" u="none" strike="noStrike" dirty="0">
                <a:effectLst/>
                <a:hlinkClick r:id="rId3" tooltip="Perform operations with variables, such as initialize, set, increment, decrement, and append to string or array variable"/>
              </a:rPr>
            </a:br>
            <a:r>
              <a:rPr lang="en-US" b="1" u="none" strike="noStrike" dirty="0" err="1">
                <a:effectLst/>
                <a:hlinkClick r:id="rId3" tooltip="Perform operations with variables, such as initialize, set, increment, decrement, and append to string or array variable"/>
              </a:rPr>
              <a:t>Variables</a:t>
            </a:r>
            <a:r>
              <a:rPr lang="en-US" dirty="0" err="1">
                <a:effectLst/>
              </a:rPr>
              <a:t>Perform</a:t>
            </a:r>
            <a:r>
              <a:rPr lang="en-US" dirty="0">
                <a:effectLst/>
              </a:rPr>
              <a:t> operations with variables:- </a:t>
            </a:r>
            <a:r>
              <a:rPr lang="en-US" b="1" dirty="0">
                <a:effectLst/>
              </a:rPr>
              <a:t>Append to array variable</a:t>
            </a:r>
            <a:r>
              <a:rPr lang="en-US" dirty="0">
                <a:effectLst/>
              </a:rPr>
              <a:t>: Insert a value as the last item in an array stored by a variable.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Append to string variable</a:t>
            </a:r>
            <a:r>
              <a:rPr lang="en-US" dirty="0">
                <a:effectLst/>
              </a:rPr>
              <a:t>: Insert a value as the last character in a string stored by a variable.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Decrement variable</a:t>
            </a:r>
            <a:r>
              <a:rPr lang="en-US" dirty="0">
                <a:effectLst/>
              </a:rPr>
              <a:t>: Decrease a variable by a constant value.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Increment variable</a:t>
            </a:r>
            <a:r>
              <a:rPr lang="en-US" dirty="0">
                <a:effectLst/>
              </a:rPr>
              <a:t>: Increase a variable by a constant value.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Initialize variable</a:t>
            </a:r>
            <a:r>
              <a:rPr lang="en-US" dirty="0">
                <a:effectLst/>
              </a:rPr>
              <a:t>: Create a variable and declare its data type and initial value. </a:t>
            </a:r>
            <a:br>
              <a:rPr lang="en-US" dirty="0">
                <a:effectLst/>
              </a:rPr>
            </a:br>
            <a:r>
              <a:rPr lang="en-US" dirty="0">
                <a:effectLst/>
              </a:rPr>
              <a:t>- </a:t>
            </a:r>
            <a:r>
              <a:rPr lang="en-US" b="1" dirty="0">
                <a:effectLst/>
              </a:rPr>
              <a:t>Set variable</a:t>
            </a:r>
            <a:r>
              <a:rPr lang="en-US" dirty="0">
                <a:effectLst/>
              </a:rPr>
              <a:t>: Assign a different value to an existing variable.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21450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https://docs.microsoft.com/en-us/azure/connectors/apis-list#on-premises-connectors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84264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B78-E714-490C-8B87-BF3159C3D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F86D8-93A3-4B7E-9F95-24A574A4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48DD4-3EE3-4D43-ABE7-3A3C9B83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648C9-3AFC-4B52-B5AB-E912B881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C00A-5D1D-435A-BC07-004566D0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1046-3357-481A-BD88-04E15538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587E8-CF95-4029-84CB-D30A040AF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7136F-C11B-4E48-AC2E-D9B6C81E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7591A-3423-4439-A343-EF6D4AD0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D345-3F19-46D0-98DE-A62841B2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8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E8DC3-C74C-41DC-933D-8383CEF29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1DA2D-C016-4A1F-AD02-7446BF054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92A3-68B5-4A96-A2A0-07BC7D82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32E78-910E-4EBF-B55C-D72D06FD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FED11-38EC-4C9F-9FF5-C6D664A0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5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1A65-F209-4E08-9B07-22843B73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68B0-3FE4-4B73-BC99-87BC9C67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D1040-8B7F-43E2-98DD-406BE7B3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B5CE4-4069-41C3-A3E5-77157D84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ADD4A-D6BB-49C0-A811-473BE153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3652-2636-40BB-A1D1-B10969DB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34246-F8BC-48B5-A3A2-C8B06A533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215F2-B05C-48AB-B53C-6700C07D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2BCE-31A7-41BA-8598-EE227C53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6324-C79E-45D1-95A8-9B1255BB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7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8925-1BC6-4810-BB4D-458C9901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94BA-7B75-45D5-89B5-1CD2536C0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9CD29-EECE-4930-94AF-A0EA106CD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0DBA1-4F08-43FC-A7BD-F65E5D41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FE6EC-C8A3-45DC-A2F6-5296F83F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EEADA-FDFA-488E-8F9A-906C9A43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7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199A-02EB-444B-B4AB-4179601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0239-D25D-40FC-AF24-D1D1774C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C446-97D9-452F-8BF4-2625D6365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94165-FB78-435B-BE48-C9B7BBF52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F2F17-BA45-4A03-8760-8A6BE84D7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B2157-B719-4920-BA88-72B833CA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5BBFB-C457-4CA0-A00F-C19A316F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BF675-D64D-4BFA-BED5-63B1F0B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3CD8-7899-41C7-AE2C-DA73F718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FC9C7-8380-4667-9CDB-D49CB9FA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DA1-C8D2-4210-B9B2-254F2BA6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02398-08B6-4C68-B8D9-077FF69B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4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4B628-898D-4429-99CC-8511FA5A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6D26D-E877-4F32-908F-7ED7CADC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3DE2-C7A5-446C-AEAB-2B8B70DC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0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85CD-89BE-495E-8093-5634A0CA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F1F32-D293-4F09-9F9C-A8C630F7D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1D455-C63B-427B-B226-BF049907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545CE-1F5C-4D8E-99A2-042AFD6A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330DB-8900-4D9B-B74B-5B345411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98518-A0E1-41E3-834D-51CD27E7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85F4-71CB-4476-97B9-E0554844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6F537-125D-438E-9225-0603B6A69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74D4-0752-4CC6-ADCE-28FBCEEFE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B90E3-503D-4D3B-8C35-8DF3AA09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80DF2-CEED-401B-A33A-AAE4131B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DD9C-46A8-425C-917A-E9279738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7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98210-E181-40E9-86A2-4C2877BC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CDC0C-22DB-45B7-A57F-CEEFE3C4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A6B7-2DC1-4864-93FC-B97092099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2FB5-9BD6-49FE-8427-B5FBDA0982B1}" type="datetimeFigureOut">
              <a:rPr lang="en-US" smtClean="0"/>
              <a:t>6/18/2019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1E1D-1977-4736-A9AE-9E53D0E32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F3D29-9E1B-4F99-8432-F2EE71094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mage result for azure raccoon">
            <a:extLst>
              <a:ext uri="{FF2B5EF4-FFF2-40B4-BE49-F238E27FC236}">
                <a16:creationId xmlns:a16="http://schemas.microsoft.com/office/drawing/2014/main" id="{25FC8037-CCA9-4CF9-9D2F-C93886E7A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2" y="5618651"/>
            <a:ext cx="1229836" cy="11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9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10" Type="http://schemas.openxmlformats.org/officeDocument/2006/relationships/image" Target="../media/image11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openxmlformats.org/officeDocument/2006/relationships/image" Target="../media/image20.png"/><Relationship Id="rId5" Type="http://schemas.openxmlformats.org/officeDocument/2006/relationships/image" Target="../media/image14.png"/><Relationship Id="rId10" Type="http://schemas.openxmlformats.org/officeDocument/2006/relationships/image" Target="../media/image19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3B357-ABA9-40BC-B5AF-640526D95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Logic Apps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5F6CA1-E548-4ED3-BCB5-969BFB229F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Connect all the things</a:t>
            </a:r>
          </a:p>
        </p:txBody>
      </p:sp>
    </p:spTree>
    <p:extLst>
      <p:ext uri="{BB962C8B-B14F-4D97-AF65-F5344CB8AC3E}">
        <p14:creationId xmlns:p14="http://schemas.microsoft.com/office/powerpoint/2010/main" val="388452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A1B5D4-DF86-40E3-8783-08BBC7289E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Integrations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7CEE640-F2F3-4CC1-8434-4A8E7ADC4E31}"/>
              </a:ext>
            </a:extLst>
          </p:cNvPr>
          <p:cNvSpPr/>
          <p:nvPr/>
        </p:nvSpPr>
        <p:spPr>
          <a:xfrm>
            <a:off x="1049867" y="2517422"/>
            <a:ext cx="2122311" cy="212231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Scheduling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036940E-DF50-43CF-8C3B-2068EEE28D4A}"/>
              </a:ext>
            </a:extLst>
          </p:cNvPr>
          <p:cNvSpPr/>
          <p:nvPr/>
        </p:nvSpPr>
        <p:spPr>
          <a:xfrm>
            <a:off x="3715926" y="2517422"/>
            <a:ext cx="2122311" cy="21223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Automation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1E847-F738-4747-8496-28ACBC9388E5}"/>
              </a:ext>
            </a:extLst>
          </p:cNvPr>
          <p:cNvSpPr/>
          <p:nvPr/>
        </p:nvSpPr>
        <p:spPr>
          <a:xfrm>
            <a:off x="6381985" y="2517421"/>
            <a:ext cx="2122311" cy="2122311"/>
          </a:xfrm>
          <a:prstGeom prst="rect">
            <a:avLst/>
          </a:prstGeom>
          <a:solidFill>
            <a:schemeClr val="accent5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Orchestration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1F8B307-5884-4419-99D0-9028E317F61E}"/>
              </a:ext>
            </a:extLst>
          </p:cNvPr>
          <p:cNvSpPr/>
          <p:nvPr/>
        </p:nvSpPr>
        <p:spPr>
          <a:xfrm>
            <a:off x="9048045" y="2517420"/>
            <a:ext cx="2122311" cy="2122311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Workflow</a:t>
            </a:r>
          </a:p>
        </p:txBody>
      </p:sp>
    </p:spTree>
    <p:extLst>
      <p:ext uri="{BB962C8B-B14F-4D97-AF65-F5344CB8AC3E}">
        <p14:creationId xmlns:p14="http://schemas.microsoft.com/office/powerpoint/2010/main" val="25962903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4BEEC-94AF-44FC-9710-87AFDB278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Win - Win</a:t>
            </a:r>
          </a:p>
        </p:txBody>
      </p:sp>
      <p:pic>
        <p:nvPicPr>
          <p:cNvPr id="1026" name="Picture 2" descr="office space work GIF">
            <a:extLst>
              <a:ext uri="{FF2B5EF4-FFF2-40B4-BE49-F238E27FC236}">
                <a16:creationId xmlns:a16="http://schemas.microsoft.com/office/drawing/2014/main" id="{22A40D15-C7CC-498F-93AB-3F6165AEA506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708681"/>
            <a:ext cx="4981223" cy="37359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t crowd moss GIF">
            <a:extLst>
              <a:ext uri="{FF2B5EF4-FFF2-40B4-BE49-F238E27FC236}">
                <a16:creationId xmlns:a16="http://schemas.microsoft.com/office/drawing/2014/main" id="{26C8DCAE-118A-4453-9969-880D639E5BE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579" y="1690688"/>
            <a:ext cx="5283114" cy="3735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53766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8EDBA-0D43-4C45-B9C6-4B35D83400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en-US" dirty="0"/>
              <a:t>Triggers and Actions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82F6BA0-C537-417A-B72F-3E31584C9BFC}"/>
              </a:ext>
            </a:extLst>
          </p:cNvPr>
          <p:cNvSpPr/>
          <p:nvPr/>
        </p:nvSpPr>
        <p:spPr>
          <a:xfrm>
            <a:off x="1038578" y="2698046"/>
            <a:ext cx="2268943" cy="209973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Poll/Push</a:t>
            </a:r>
          </a:p>
        </p:txBody>
      </p:sp>
      <p:pic>
        <p:nvPicPr>
          <p:cNvPr id="2050" name="Picture 2" descr="API icon">
            <a:extLst>
              <a:ext uri="{FF2B5EF4-FFF2-40B4-BE49-F238E27FC236}">
                <a16:creationId xmlns:a16="http://schemas.microsoft.com/office/drawing/2014/main" id="{F8893E14-4865-43EB-94D8-27B85AD97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252" y="2471917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PI icon">
            <a:extLst>
              <a:ext uri="{FF2B5EF4-FFF2-40B4-BE49-F238E27FC236}">
                <a16:creationId xmlns:a16="http://schemas.microsoft.com/office/drawing/2014/main" id="{C9823F0B-A775-4D40-96C0-5508D753E1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495" y="2471917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API icon">
            <a:extLst>
              <a:ext uri="{FF2B5EF4-FFF2-40B4-BE49-F238E27FC236}">
                <a16:creationId xmlns:a16="http://schemas.microsoft.com/office/drawing/2014/main" id="{AEB776AF-03B0-4534-8D10-BA2369B0F7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8" y="2471917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API icon">
            <a:extLst>
              <a:ext uri="{FF2B5EF4-FFF2-40B4-BE49-F238E27FC236}">
                <a16:creationId xmlns:a16="http://schemas.microsoft.com/office/drawing/2014/main" id="{317C42E1-089E-4F98-8F0B-4E1B9C0CB8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981" y="2471917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API icon">
            <a:extLst>
              <a:ext uri="{FF2B5EF4-FFF2-40B4-BE49-F238E27FC236}">
                <a16:creationId xmlns:a16="http://schemas.microsoft.com/office/drawing/2014/main" id="{AA2EDECC-8415-494A-80D3-CEF21A793B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15252" y="413103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API icon">
            <a:extLst>
              <a:ext uri="{FF2B5EF4-FFF2-40B4-BE49-F238E27FC236}">
                <a16:creationId xmlns:a16="http://schemas.microsoft.com/office/drawing/2014/main" id="{FBA2EA4E-E311-4746-8339-168162ECAA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495" y="413103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API icon">
            <a:extLst>
              <a:ext uri="{FF2B5EF4-FFF2-40B4-BE49-F238E27FC236}">
                <a16:creationId xmlns:a16="http://schemas.microsoft.com/office/drawing/2014/main" id="{B797CA5D-3051-463C-A35C-C006C08B84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1738" y="413103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API icon">
            <a:extLst>
              <a:ext uri="{FF2B5EF4-FFF2-40B4-BE49-F238E27FC236}">
                <a16:creationId xmlns:a16="http://schemas.microsoft.com/office/drawing/2014/main" id="{DD2BBE8F-E236-4B42-B8CA-387970211A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64981" y="4131030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3FFB9B0-3AD8-4173-A5B2-02BC882C5364}"/>
              </a:ext>
            </a:extLst>
          </p:cNvPr>
          <p:cNvSpPr txBox="1"/>
          <p:nvPr/>
        </p:nvSpPr>
        <p:spPr>
          <a:xfrm>
            <a:off x="4807640" y="3166914"/>
            <a:ext cx="8819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Timer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470A26B-1474-42F2-8377-E89E74D42EC4}"/>
              </a:ext>
            </a:extLst>
          </p:cNvPr>
          <p:cNvSpPr txBox="1"/>
          <p:nvPr/>
        </p:nvSpPr>
        <p:spPr>
          <a:xfrm>
            <a:off x="6209318" y="3166914"/>
            <a:ext cx="845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HTTP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419779C-D7E5-4EC3-9736-62830358982C}"/>
              </a:ext>
            </a:extLst>
          </p:cNvPr>
          <p:cNvSpPr txBox="1"/>
          <p:nvPr/>
        </p:nvSpPr>
        <p:spPr>
          <a:xfrm>
            <a:off x="7446817" y="3166914"/>
            <a:ext cx="10951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Request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49BF95C-86F8-4E0D-875B-71AF84C24335}"/>
              </a:ext>
            </a:extLst>
          </p:cNvPr>
          <p:cNvSpPr txBox="1"/>
          <p:nvPr/>
        </p:nvSpPr>
        <p:spPr>
          <a:xfrm>
            <a:off x="8979010" y="3166914"/>
            <a:ext cx="8386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Batch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7700F45-EC62-4498-811F-E2665F3763FC}"/>
              </a:ext>
            </a:extLst>
          </p:cNvPr>
          <p:cNvSpPr txBox="1"/>
          <p:nvPr/>
        </p:nvSpPr>
        <p:spPr>
          <a:xfrm>
            <a:off x="4642532" y="4905026"/>
            <a:ext cx="12121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Function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FD4A8F-538D-4345-B350-50A8D6143D12}"/>
              </a:ext>
            </a:extLst>
          </p:cNvPr>
          <p:cNvSpPr txBox="1"/>
          <p:nvPr/>
        </p:nvSpPr>
        <p:spPr>
          <a:xfrm>
            <a:off x="6356794" y="4905026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API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CC70A1B-6E03-479B-A4DA-7720E015A9FA}"/>
              </a:ext>
            </a:extLst>
          </p:cNvPr>
          <p:cNvSpPr txBox="1"/>
          <p:nvPr/>
        </p:nvSpPr>
        <p:spPr>
          <a:xfrm>
            <a:off x="7677649" y="4905026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App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E32B025-7FF5-4E87-ADE7-A38FC367479C}"/>
              </a:ext>
            </a:extLst>
          </p:cNvPr>
          <p:cNvSpPr txBox="1"/>
          <p:nvPr/>
        </p:nvSpPr>
        <p:spPr>
          <a:xfrm>
            <a:off x="8995040" y="4905026"/>
            <a:ext cx="80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Logic</a:t>
            </a:r>
          </a:p>
        </p:txBody>
      </p:sp>
    </p:spTree>
    <p:extLst>
      <p:ext uri="{BB962C8B-B14F-4D97-AF65-F5344CB8AC3E}">
        <p14:creationId xmlns:p14="http://schemas.microsoft.com/office/powerpoint/2010/main" val="4865117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/>
      <p:bldP spid="13" grpId="0"/>
      <p:bldP spid="14" grpId="0"/>
      <p:bldP spid="15" grpId="0"/>
      <p:bldP spid="16" grpId="0"/>
      <p:bldP spid="17" grpId="0"/>
      <p:bldP spid="18" grpId="0"/>
      <p:bldP spid="1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C4941085-7985-42CC-994D-07BA9DF328B6}"/>
              </a:ext>
            </a:extLst>
          </p:cNvPr>
          <p:cNvSpPr/>
          <p:nvPr/>
        </p:nvSpPr>
        <p:spPr>
          <a:xfrm>
            <a:off x="677333" y="1772356"/>
            <a:ext cx="5802489" cy="4131733"/>
          </a:xfrm>
          <a:prstGeom prst="rect">
            <a:avLst/>
          </a:prstGeom>
          <a:solidFill>
            <a:srgbClr val="0B28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Control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2EBCCB7-6A78-400A-88A5-2F3BFCD45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Logic Elements</a:t>
            </a:r>
          </a:p>
        </p:txBody>
      </p:sp>
      <p:pic>
        <p:nvPicPr>
          <p:cNvPr id="3076" name="Picture 4" descr="Built-in Icon">
            <a:extLst>
              <a:ext uri="{FF2B5EF4-FFF2-40B4-BE49-F238E27FC236}">
                <a16:creationId xmlns:a16="http://schemas.microsoft.com/office/drawing/2014/main" id="{101A31BE-D16F-4E31-9949-313E3CD376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64" y="2315845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8" name="Picture 6" descr="Built-in Icon">
            <a:extLst>
              <a:ext uri="{FF2B5EF4-FFF2-40B4-BE49-F238E27FC236}">
                <a16:creationId xmlns:a16="http://schemas.microsoft.com/office/drawing/2014/main" id="{BD02801D-1798-4E2C-91FC-57E278E418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4796" y="2315845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0" name="Picture 8" descr="Built-in Icon">
            <a:extLst>
              <a:ext uri="{FF2B5EF4-FFF2-40B4-BE49-F238E27FC236}">
                <a16:creationId xmlns:a16="http://schemas.microsoft.com/office/drawing/2014/main" id="{420194E1-98B5-47E3-8ACC-0619A0BC8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1628" y="2315845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2" name="Picture 10" descr="Built-in Icon">
            <a:extLst>
              <a:ext uri="{FF2B5EF4-FFF2-40B4-BE49-F238E27FC236}">
                <a16:creationId xmlns:a16="http://schemas.microsoft.com/office/drawing/2014/main" id="{01B86E01-9726-4B26-A6CC-4F92CD29B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7964" y="4393848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4" name="Picture 12" descr="Built-in Icon">
            <a:extLst>
              <a:ext uri="{FF2B5EF4-FFF2-40B4-BE49-F238E27FC236}">
                <a16:creationId xmlns:a16="http://schemas.microsoft.com/office/drawing/2014/main" id="{2F43F56C-9F9C-4072-BC7B-2B1095531F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2150" y="4393848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86" name="Picture 14" descr="Built-in Icon">
            <a:extLst>
              <a:ext uri="{FF2B5EF4-FFF2-40B4-BE49-F238E27FC236}">
                <a16:creationId xmlns:a16="http://schemas.microsoft.com/office/drawing/2014/main" id="{580FA4DD-01F7-4816-8A7D-D196C0E830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6336" y="4393848"/>
            <a:ext cx="666750" cy="666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22DB3C-3495-42FC-90DB-A3F5D11B3E64}"/>
              </a:ext>
            </a:extLst>
          </p:cNvPr>
          <p:cNvSpPr txBox="1"/>
          <p:nvPr/>
        </p:nvSpPr>
        <p:spPr>
          <a:xfrm>
            <a:off x="1023146" y="3266065"/>
            <a:ext cx="13163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Condition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44897BA-0235-4E07-87AE-6412FD389546}"/>
              </a:ext>
            </a:extLst>
          </p:cNvPr>
          <p:cNvSpPr txBox="1"/>
          <p:nvPr/>
        </p:nvSpPr>
        <p:spPr>
          <a:xfrm>
            <a:off x="2975460" y="3266065"/>
            <a:ext cx="1180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For Each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108EE98-135D-4272-8A15-F0F3AF0AEDEF}"/>
              </a:ext>
            </a:extLst>
          </p:cNvPr>
          <p:cNvSpPr txBox="1"/>
          <p:nvPr/>
        </p:nvSpPr>
        <p:spPr>
          <a:xfrm>
            <a:off x="5023952" y="3266065"/>
            <a:ext cx="8515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Scope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77F9A6-EDFE-414E-A400-A8AFC4E9DC8E}"/>
              </a:ext>
            </a:extLst>
          </p:cNvPr>
          <p:cNvSpPr txBox="1"/>
          <p:nvPr/>
        </p:nvSpPr>
        <p:spPr>
          <a:xfrm>
            <a:off x="1201881" y="5142266"/>
            <a:ext cx="9589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Switch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CB86D44-C8A7-41B1-9E86-EE0061EC6288}"/>
              </a:ext>
            </a:extLst>
          </p:cNvPr>
          <p:cNvSpPr txBox="1"/>
          <p:nvPr/>
        </p:nvSpPr>
        <p:spPr>
          <a:xfrm>
            <a:off x="2885919" y="5142266"/>
            <a:ext cx="13853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Terminate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7B62299-C784-4AA2-AFF8-699A34A10266}"/>
              </a:ext>
            </a:extLst>
          </p:cNvPr>
          <p:cNvSpPr txBox="1"/>
          <p:nvPr/>
        </p:nvSpPr>
        <p:spPr>
          <a:xfrm>
            <a:off x="5070439" y="5142266"/>
            <a:ext cx="758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Until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261C190-36CD-4B7C-96ED-247E810D39C8}"/>
              </a:ext>
            </a:extLst>
          </p:cNvPr>
          <p:cNvSpPr/>
          <p:nvPr/>
        </p:nvSpPr>
        <p:spPr>
          <a:xfrm>
            <a:off x="6825635" y="1772356"/>
            <a:ext cx="3550247" cy="4131733"/>
          </a:xfrm>
          <a:prstGeom prst="rect">
            <a:avLst/>
          </a:prstGeom>
          <a:solidFill>
            <a:srgbClr val="0B284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dirty="0"/>
              <a:t>Manage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73B0D58-BAE9-4F26-875F-F143756EF6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6946" y="4569705"/>
            <a:ext cx="666843" cy="666843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1DA84FFB-52CE-4E10-9B99-EA84F054E0F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0345" y="3536772"/>
            <a:ext cx="666843" cy="6668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06D749E4-F184-4E98-88BB-4061B2E8565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68500" y="2503838"/>
            <a:ext cx="666843" cy="666843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4163B58-9365-44B0-9D19-6B93779C5A9B}"/>
              </a:ext>
            </a:extLst>
          </p:cNvPr>
          <p:cNvSpPr txBox="1"/>
          <p:nvPr/>
        </p:nvSpPr>
        <p:spPr>
          <a:xfrm>
            <a:off x="8193957" y="2613263"/>
            <a:ext cx="2023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Data Operations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D7C96715-8DFC-48C2-A595-E9EA926F4D47}"/>
              </a:ext>
            </a:extLst>
          </p:cNvPr>
          <p:cNvSpPr txBox="1"/>
          <p:nvPr/>
        </p:nvSpPr>
        <p:spPr>
          <a:xfrm>
            <a:off x="8193957" y="3685527"/>
            <a:ext cx="13548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Date Time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F33A352-7409-49E6-86E0-32832EDE762B}"/>
              </a:ext>
            </a:extLst>
          </p:cNvPr>
          <p:cNvSpPr txBox="1"/>
          <p:nvPr/>
        </p:nvSpPr>
        <p:spPr>
          <a:xfrm>
            <a:off x="8193957" y="4718460"/>
            <a:ext cx="12394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Variables</a:t>
            </a:r>
          </a:p>
        </p:txBody>
      </p:sp>
    </p:spTree>
    <p:extLst>
      <p:ext uri="{BB962C8B-B14F-4D97-AF65-F5344CB8AC3E}">
        <p14:creationId xmlns:p14="http://schemas.microsoft.com/office/powerpoint/2010/main" val="878853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0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  <p:bldP spid="12" grpId="0"/>
      <p:bldP spid="13" grpId="0"/>
      <p:bldP spid="14" grpId="0"/>
      <p:bldP spid="15" grpId="0"/>
      <p:bldP spid="16" grpId="0"/>
      <p:bldP spid="17" grpId="0" animBg="1"/>
      <p:bldP spid="28" grpId="0"/>
      <p:bldP spid="29" grpId="0"/>
      <p:bldP spid="2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D92D3-5163-4D83-8963-445D39CC09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Connectors</a:t>
            </a:r>
          </a:p>
        </p:txBody>
      </p:sp>
      <p:pic>
        <p:nvPicPr>
          <p:cNvPr id="1026" name="Picture 2" descr="surprise omg GIF">
            <a:extLst>
              <a:ext uri="{FF2B5EF4-FFF2-40B4-BE49-F238E27FC236}">
                <a16:creationId xmlns:a16="http://schemas.microsoft.com/office/drawing/2014/main" id="{D802E6BF-076A-49ED-8B49-31329A8BCBE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3159" y="1690688"/>
            <a:ext cx="6565681" cy="44728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36947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s://docs.microsoft.com/en-us/azure/logic-apps/media/logic-apps-overview/overview.png">
            <a:extLst>
              <a:ext uri="{FF2B5EF4-FFF2-40B4-BE49-F238E27FC236}">
                <a16:creationId xmlns:a16="http://schemas.microsoft.com/office/drawing/2014/main" id="{87F72589-0046-49F8-AECC-664D77FA56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6475" y="904875"/>
            <a:ext cx="9525000" cy="5048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075687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zure">
      <a:majorFont>
        <a:latin typeface="KG Lego House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13784</TotalTime>
  <Words>196</Words>
  <Application>Microsoft Office PowerPoint</Application>
  <PresentationFormat>Widescreen</PresentationFormat>
  <Paragraphs>54</Paragraphs>
  <Slides>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KG Lego House</vt:lpstr>
      <vt:lpstr>Merriweather</vt:lpstr>
      <vt:lpstr>Office Theme</vt:lpstr>
      <vt:lpstr>Logic Apps</vt:lpstr>
      <vt:lpstr>Integrations</vt:lpstr>
      <vt:lpstr>Win - Win</vt:lpstr>
      <vt:lpstr>Triggers and Actions</vt:lpstr>
      <vt:lpstr>Logic Elements</vt:lpstr>
      <vt:lpstr>Connectors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Klint</dc:creator>
  <cp:lastModifiedBy>Lars Klint</cp:lastModifiedBy>
  <cp:revision>50</cp:revision>
  <dcterms:created xsi:type="dcterms:W3CDTF">2019-05-16T09:54:47Z</dcterms:created>
  <dcterms:modified xsi:type="dcterms:W3CDTF">2019-06-18T04:51:29Z</dcterms:modified>
</cp:coreProperties>
</file>